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3" r:id="rId3"/>
    <p:sldId id="271" r:id="rId4"/>
    <p:sldId id="265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D30B-63CD-4349-B42F-F316A1D05E61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09F9-F5C0-4977-B0AF-8D2D7D1B6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908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Moderne inspuitsystemen</a:t>
            </a:r>
            <a:endParaRPr lang="nl-NL" sz="2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242088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de dia’s zit ook geluid!</a:t>
            </a:r>
          </a:p>
          <a:p>
            <a:endParaRPr lang="nl-NL" dirty="0"/>
          </a:p>
          <a:p>
            <a:r>
              <a:rPr lang="nl-NL" dirty="0" smtClean="0"/>
              <a:t>Onderin zit de knop om het geluid af te spelen.</a:t>
            </a:r>
          </a:p>
          <a:p>
            <a:r>
              <a:rPr lang="nl-NL" dirty="0" smtClean="0"/>
              <a:t>Klik daarop om de uitleg te beluisteren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5184576" cy="5624056"/>
          </a:xfrm>
          <a:prstGeom prst="rect">
            <a:avLst/>
          </a:prstGeom>
        </p:spPr>
      </p:pic>
      <p:pic>
        <p:nvPicPr>
          <p:cNvPr id="4" name="commonrail dia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5408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76672"/>
            <a:ext cx="4757950" cy="5256584"/>
          </a:xfrm>
          <a:prstGeom prst="rect">
            <a:avLst/>
          </a:prstGeom>
        </p:spPr>
      </p:pic>
      <p:pic>
        <p:nvPicPr>
          <p:cNvPr id="4" name="commonrail dia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7863" y="5123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50" y="0"/>
            <a:ext cx="2603100" cy="6858000"/>
          </a:xfrm>
          <a:prstGeom prst="rect">
            <a:avLst/>
          </a:prstGeom>
        </p:spPr>
      </p:pic>
      <p:pic>
        <p:nvPicPr>
          <p:cNvPr id="4" name="commonrail dia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</Words>
  <Application>Microsoft Office PowerPoint</Application>
  <PresentationFormat>Diavoorstelling (4:3)</PresentationFormat>
  <Paragraphs>5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J. de Feijter</cp:lastModifiedBy>
  <cp:revision>27</cp:revision>
  <dcterms:created xsi:type="dcterms:W3CDTF">2012-11-12T22:05:59Z</dcterms:created>
  <dcterms:modified xsi:type="dcterms:W3CDTF">2013-11-17T15:19:00Z</dcterms:modified>
</cp:coreProperties>
</file>